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75534"/>
            <a:ext cx="12192000" cy="2196067"/>
          </a:xfrm>
        </p:spPr>
        <p:txBody>
          <a:bodyPr>
            <a:noAutofit/>
          </a:bodyPr>
          <a:lstStyle/>
          <a:p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167.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Ngakta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</a:t>
            </a:r>
            <a:b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131520"/>
            <a:ext cx="12191999" cy="2923395"/>
          </a:xfrm>
        </p:spPr>
        <p:txBody>
          <a:bodyPr>
            <a:normAutofit/>
          </a:bodyPr>
          <a:lstStyle/>
          <a:p>
            <a:r>
              <a:rPr lang="en-US" sz="3600" dirty="0"/>
              <a:t>Waiting on the Lord</a:t>
            </a:r>
          </a:p>
          <a:p>
            <a:r>
              <a:rPr lang="en-US" sz="3600" dirty="0"/>
              <a:t>Luka 24:49</a:t>
            </a:r>
          </a:p>
          <a:p>
            <a:r>
              <a:rPr lang="en-US" sz="3600" dirty="0"/>
              <a:t>Charles F. </a:t>
            </a:r>
            <a:r>
              <a:rPr lang="en-US" sz="3600" dirty="0" err="1"/>
              <a:t>Weigle</a:t>
            </a:r>
            <a:r>
              <a:rPr lang="en-US" sz="3600" dirty="0"/>
              <a:t>, 1871-1966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Eb</a:t>
            </a:r>
          </a:p>
          <a:p>
            <a:endParaRPr lang="en-US" sz="4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khinzo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van pan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Inndei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gualzawhna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sianthona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Pentecost Ni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-ap in;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van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dam nun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Inndei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</a:t>
            </a:r>
          </a:p>
          <a:p>
            <a:pPr marL="0" indent="0">
              <a:buNone/>
            </a:pPr>
            <a:endParaRPr lang="en-US" sz="2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sangzaw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kahna’ngin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van pan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Inndei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</a:t>
            </a:r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169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167. Topa Ngakta Un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2018-10-16T13:25:06Z</dcterms:modified>
</cp:coreProperties>
</file>